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  <p14:sldId id="587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3" autoAdjust="0"/>
    <p:restoredTop sz="87227" autoAdjust="0"/>
  </p:normalViewPr>
  <p:slideViewPr>
    <p:cSldViewPr snapToGrid="0">
      <p:cViewPr varScale="1">
        <p:scale>
          <a:sx n="64" d="100"/>
          <a:sy n="64" d="100"/>
        </p:scale>
        <p:origin x="152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13.12.2019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13/12/2019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13/12/2019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13/12/2019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13/12/2019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49170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51922" y="3049430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5948531" y="2868611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6604201" y="3627582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2" name="21 Altbilgi Yer Tutucusu"/>
          <p:cNvSpPr>
            <a:spLocks noGrp="1"/>
          </p:cNvSpPr>
          <p:nvPr>
            <p:ph type="ftr" sz="quarter" idx="11"/>
          </p:nvPr>
        </p:nvSpPr>
        <p:spPr>
          <a:xfrm>
            <a:off x="3028950" y="4866877"/>
            <a:ext cx="3791806" cy="1854600"/>
          </a:xfrm>
        </p:spPr>
        <p:txBody>
          <a:bodyPr/>
          <a:lstStyle/>
          <a:p>
            <a:r>
              <a:rPr lang="tr-TR" sz="4400" b="1" dirty="0">
                <a:solidFill>
                  <a:srgbClr val="FF0000"/>
                </a:solidFill>
              </a:rPr>
              <a:t>AKYAZI ÇAMSAN İLKOKULU</a:t>
            </a:r>
            <a:endParaRPr lang="id-ID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792679" y="2066074"/>
            <a:ext cx="7561585" cy="973965"/>
          </a:xfrm>
          <a:custGeom>
            <a:avLst/>
            <a:gdLst>
              <a:gd name="connsiteX0" fmla="*/ 8947704 w 9430508"/>
              <a:gd name="connsiteY0" fmla="*/ 0 h 999986"/>
              <a:gd name="connsiteX1" fmla="*/ 9430508 w 9430508"/>
              <a:gd name="connsiteY1" fmla="*/ 499994 h 999986"/>
              <a:gd name="connsiteX2" fmla="*/ 8947704 w 9430508"/>
              <a:gd name="connsiteY2" fmla="*/ 999986 h 999986"/>
              <a:gd name="connsiteX3" fmla="*/ 8947704 w 9430508"/>
              <a:gd name="connsiteY3" fmla="*/ 734943 h 999986"/>
              <a:gd name="connsiteX4" fmla="*/ 0 w 9430508"/>
              <a:gd name="connsiteY4" fmla="*/ 734943 h 999986"/>
              <a:gd name="connsiteX5" fmla="*/ 0 w 9430508"/>
              <a:gd name="connsiteY5" fmla="*/ 265043 h 999986"/>
              <a:gd name="connsiteX6" fmla="*/ 8947704 w 94305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0508" h="999986">
                <a:moveTo>
                  <a:pt x="8947704" y="0"/>
                </a:moveTo>
                <a:lnTo>
                  <a:pt x="9430508" y="499994"/>
                </a:lnTo>
                <a:lnTo>
                  <a:pt x="8947704" y="999986"/>
                </a:lnTo>
                <a:lnTo>
                  <a:pt x="89477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8947704" y="265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6" name="TextBox 23"/>
          <p:cNvSpPr txBox="1"/>
          <p:nvPr/>
        </p:nvSpPr>
        <p:spPr>
          <a:xfrm>
            <a:off x="1312115" y="2340578"/>
            <a:ext cx="6691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>
                <a:solidFill>
                  <a:schemeClr val="bg1"/>
                </a:solidFill>
                <a:latin typeface="+mj-lt"/>
              </a:rPr>
              <a:t>AKYAZI ÇAMSAN İLKOKULU</a:t>
            </a:r>
            <a:endParaRPr lang="id-ID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7" grpId="0" animBg="1"/>
      <p:bldP spid="26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10684</TotalTime>
  <Words>489</Words>
  <Application>Microsoft Office PowerPoint</Application>
  <PresentationFormat>Ekran Gösterisi (4:3)</PresentationFormat>
  <Paragraphs>144</Paragraphs>
  <Slides>15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</vt:lpstr>
      <vt:lpstr>Entypo</vt:lpstr>
      <vt:lpstr>Signika Negative</vt:lpstr>
      <vt:lpstr>ubuntu</vt:lpstr>
      <vt:lpstr>Office Theme</vt:lpstr>
      <vt:lpstr>PowerPoint Sunusu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Kitap Okuyun</vt:lpstr>
      <vt:lpstr>Nasıl İyi Öğreniriz?</vt:lpstr>
      <vt:lpstr>PowerPoint Sunusu</vt:lpstr>
      <vt:lpstr>PowerPoint Sunusu</vt:lpstr>
      <vt:lpstr>PowerPoint Sunusu</vt:lpstr>
      <vt:lpstr>ÇALIŞIRKEN BUNLARA DİKKAT!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FATMACITLAK</cp:lastModifiedBy>
  <cp:revision>548</cp:revision>
  <dcterms:created xsi:type="dcterms:W3CDTF">2014-12-21T04:26:02Z</dcterms:created>
  <dcterms:modified xsi:type="dcterms:W3CDTF">2019-12-13T10:52:13Z</dcterms:modified>
</cp:coreProperties>
</file>